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1"/>
  </p:notesMasterIdLst>
  <p:sldIdLst>
    <p:sldId id="256" r:id="rId2"/>
    <p:sldId id="257" r:id="rId3"/>
    <p:sldId id="258" r:id="rId4"/>
    <p:sldId id="261" r:id="rId5"/>
    <p:sldId id="262" r:id="rId6"/>
    <p:sldId id="259" r:id="rId7"/>
    <p:sldId id="260"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yliss, Jennifer" initials="BJ" lastIdx="1" clrIdx="0">
    <p:extLst>
      <p:ext uri="{19B8F6BF-5375-455C-9EA6-DF929625EA0E}">
        <p15:presenceInfo xmlns:p15="http://schemas.microsoft.com/office/powerpoint/2012/main" userId="S-1-5-21-3031243810-1567314905-2332474600-918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357" autoAdjust="0"/>
  </p:normalViewPr>
  <p:slideViewPr>
    <p:cSldViewPr snapToGrid="0">
      <p:cViewPr varScale="1">
        <p:scale>
          <a:sx n="110" d="100"/>
          <a:sy n="110" d="100"/>
        </p:scale>
        <p:origin x="630"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9D9B3-6602-4B9C-8F41-F0185F95C565}" type="datetimeFigureOut">
              <a:rPr lang="en-US" smtClean="0"/>
              <a:t>11/14/2023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F4BE97-7572-4BF2-B9D8-D20825FF69FA}" type="slidenum">
              <a:rPr lang="en-US" smtClean="0"/>
              <a:t>‹#›</a:t>
            </a:fld>
            <a:endParaRPr lang="en-US"/>
          </a:p>
        </p:txBody>
      </p:sp>
    </p:spTree>
    <p:extLst>
      <p:ext uri="{BB962C8B-B14F-4D97-AF65-F5344CB8AC3E}">
        <p14:creationId xmlns:p14="http://schemas.microsoft.com/office/powerpoint/2010/main" val="3576612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147228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676344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10698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27307982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25413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3127361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2157982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831001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236393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AB8D79-3E2B-428B-937B-3CD3CAC1085C}" type="datetimeFigureOut">
              <a:rPr lang="en-US" smtClean="0"/>
              <a:t>11/14/2023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2959448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AB8D79-3E2B-428B-937B-3CD3CAC1085C}"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1147639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AB8D79-3E2B-428B-937B-3CD3CAC1085C}" type="datetimeFigureOut">
              <a:rPr lang="en-US" smtClean="0"/>
              <a:t>11/14/2023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164084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AB8D79-3E2B-428B-937B-3CD3CAC1085C}" type="datetimeFigureOut">
              <a:rPr lang="en-US" smtClean="0"/>
              <a:t>11/14/2023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358825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B8D79-3E2B-428B-937B-3CD3CAC1085C}" type="datetimeFigureOut">
              <a:rPr lang="en-US" smtClean="0"/>
              <a:t>11/14/2023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303499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DAB8D79-3E2B-428B-937B-3CD3CAC1085C}" type="datetimeFigureOut">
              <a:rPr lang="en-US" smtClean="0"/>
              <a:t>11/14/2023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4EDC6-F3E2-4FE5-B132-B28FB7E28938}" type="slidenum">
              <a:rPr lang="en-US" smtClean="0"/>
              <a:t>‹#›</a:t>
            </a:fld>
            <a:endParaRPr lang="en-US"/>
          </a:p>
        </p:txBody>
      </p:sp>
    </p:spTree>
    <p:extLst>
      <p:ext uri="{BB962C8B-B14F-4D97-AF65-F5344CB8AC3E}">
        <p14:creationId xmlns:p14="http://schemas.microsoft.com/office/powerpoint/2010/main" val="427638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B4EDC6-F3E2-4FE5-B132-B28FB7E28938}" type="slidenum">
              <a:rPr lang="en-US" smtClean="0"/>
              <a:t>‹#›</a:t>
            </a:fld>
            <a:endParaRPr lang="en-US"/>
          </a:p>
        </p:txBody>
      </p:sp>
      <p:sp>
        <p:nvSpPr>
          <p:cNvPr id="5" name="Date Placeholder 4"/>
          <p:cNvSpPr>
            <a:spLocks noGrp="1"/>
          </p:cNvSpPr>
          <p:nvPr>
            <p:ph type="dt" sz="half" idx="10"/>
          </p:nvPr>
        </p:nvSpPr>
        <p:spPr/>
        <p:txBody>
          <a:bodyPr/>
          <a:lstStyle/>
          <a:p>
            <a:fld id="{3DAB8D79-3E2B-428B-937B-3CD3CAC1085C}" type="datetimeFigureOut">
              <a:rPr lang="en-US" smtClean="0"/>
              <a:t>11/14/2023</a:t>
            </a:fld>
            <a:endParaRPr lang="en-US"/>
          </a:p>
        </p:txBody>
      </p:sp>
    </p:spTree>
    <p:extLst>
      <p:ext uri="{BB962C8B-B14F-4D97-AF65-F5344CB8AC3E}">
        <p14:creationId xmlns:p14="http://schemas.microsoft.com/office/powerpoint/2010/main" val="1161012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DAB8D79-3E2B-428B-937B-3CD3CAC1085C}" type="datetimeFigureOut">
              <a:rPr lang="en-US" smtClean="0"/>
              <a:t>11/14/2023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B4EDC6-F3E2-4FE5-B132-B28FB7E28938}" type="slidenum">
              <a:rPr lang="en-US" smtClean="0"/>
              <a:t>‹#›</a:t>
            </a:fld>
            <a:endParaRPr lang="en-US"/>
          </a:p>
        </p:txBody>
      </p:sp>
    </p:spTree>
    <p:extLst>
      <p:ext uri="{BB962C8B-B14F-4D97-AF65-F5344CB8AC3E}">
        <p14:creationId xmlns:p14="http://schemas.microsoft.com/office/powerpoint/2010/main" val="71669927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washoeschools.net/" TargetMode="Externa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hyperlink" Target="https://washoeschoolsnv.scriborder.com/applicationCurren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0644" y="2404534"/>
            <a:ext cx="9250878" cy="1646302"/>
          </a:xfrm>
        </p:spPr>
        <p:txBody>
          <a:bodyPr/>
          <a:lstStyle/>
          <a:p>
            <a:r>
              <a:rPr lang="en-US" sz="3600" dirty="0" err="1"/>
              <a:t>ScribOrder</a:t>
            </a:r>
            <a:r>
              <a:rPr lang="en-US" sz="3600" dirty="0"/>
              <a:t> Records Request Instructions</a:t>
            </a:r>
          </a:p>
        </p:txBody>
      </p:sp>
      <p:sp>
        <p:nvSpPr>
          <p:cNvPr id="3" name="Subtitle 2"/>
          <p:cNvSpPr>
            <a:spLocks noGrp="1"/>
          </p:cNvSpPr>
          <p:nvPr>
            <p:ph type="subTitle" idx="1"/>
          </p:nvPr>
        </p:nvSpPr>
        <p:spPr/>
        <p:txBody>
          <a:bodyPr/>
          <a:lstStyle/>
          <a:p>
            <a:r>
              <a:rPr lang="en-US" dirty="0">
                <a:solidFill>
                  <a:srgbClr val="0070C0"/>
                </a:solidFill>
              </a:rPr>
              <a:t>Step by step instructions on how to place a records request</a:t>
            </a:r>
          </a:p>
        </p:txBody>
      </p:sp>
      <p:pic>
        <p:nvPicPr>
          <p:cNvPr id="8" name="image3.png">
            <a:extLst>
              <a:ext uri="{FF2B5EF4-FFF2-40B4-BE49-F238E27FC236}">
                <a16:creationId xmlns:a16="http://schemas.microsoft.com/office/drawing/2014/main" id="{C8BB8BD6-24CC-3496-D337-3CE74C630BE1}"/>
              </a:ext>
              <a:ext uri="{C183D7F6-B498-43B3-948B-1728B52AA6E4}">
                <adec:decorative xmlns:adec="http://schemas.microsoft.com/office/drawing/2017/decorative" val="1"/>
              </a:ext>
            </a:extLst>
          </p:cNvPr>
          <p:cNvPicPr/>
          <p:nvPr/>
        </p:nvPicPr>
        <p:blipFill>
          <a:blip r:embed="rId2" cstate="print"/>
          <a:stretch>
            <a:fillRect/>
          </a:stretch>
        </p:blipFill>
        <p:spPr>
          <a:xfrm>
            <a:off x="3420094" y="831274"/>
            <a:ext cx="3954483" cy="1646302"/>
          </a:xfrm>
          <a:prstGeom prst="rect">
            <a:avLst/>
          </a:prstGeom>
        </p:spPr>
      </p:pic>
    </p:spTree>
    <p:extLst>
      <p:ext uri="{BB962C8B-B14F-4D97-AF65-F5344CB8AC3E}">
        <p14:creationId xmlns:p14="http://schemas.microsoft.com/office/powerpoint/2010/main" val="4076202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08C07A7-9B2F-0C20-0B1B-BA23A29D125B}"/>
              </a:ext>
              <a:ext uri="{C183D7F6-B498-43B3-948B-1728B52AA6E4}">
                <adec:decorative xmlns:adec="http://schemas.microsoft.com/office/drawing/2017/decorative" val="0"/>
              </a:ext>
            </a:extLst>
          </p:cNvPr>
          <p:cNvSpPr>
            <a:spLocks noGrp="1"/>
          </p:cNvSpPr>
          <p:nvPr>
            <p:ph type="title"/>
          </p:nvPr>
        </p:nvSpPr>
        <p:spPr/>
        <p:txBody>
          <a:bodyPr/>
          <a:lstStyle/>
          <a:p>
            <a:r>
              <a:rPr lang="en-US" dirty="0"/>
              <a:t>Visit </a:t>
            </a:r>
            <a:r>
              <a:rPr lang="en-US" dirty="0">
                <a:hlinkClick r:id="rId2"/>
              </a:rPr>
              <a:t>www.washoeschools.net</a:t>
            </a:r>
            <a:r>
              <a:rPr lang="en-US" dirty="0"/>
              <a:t> to go to   the W.C.S.D. Homepage </a:t>
            </a:r>
          </a:p>
        </p:txBody>
      </p:sp>
      <p:sp>
        <p:nvSpPr>
          <p:cNvPr id="3" name="Content Placeholder 2">
            <a:extLst>
              <a:ext uri="{C183D7F6-B498-43B3-948B-1728B52AA6E4}">
                <adec:decorative xmlns:adec="http://schemas.microsoft.com/office/drawing/2017/decorative" val="0"/>
              </a:ext>
            </a:extLst>
          </p:cNvPr>
          <p:cNvSpPr>
            <a:spLocks noGrp="1"/>
          </p:cNvSpPr>
          <p:nvPr>
            <p:ph sz="half" idx="1"/>
          </p:nvPr>
        </p:nvSpPr>
        <p:spPr/>
        <p:txBody>
          <a:bodyPr/>
          <a:lstStyle/>
          <a:p>
            <a:r>
              <a:rPr lang="en-US" dirty="0"/>
              <a:t>Go to Quick Links &amp; Click on Transcripts / Student Records</a:t>
            </a:r>
          </a:p>
          <a:p>
            <a:endParaRPr lang="en-US" dirty="0"/>
          </a:p>
        </p:txBody>
      </p:sp>
      <p:pic>
        <p:nvPicPr>
          <p:cNvPr id="5" name="Picture 4" descr="List of quick links for Washoe County School District">
            <a:extLs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100862" y="2879649"/>
            <a:ext cx="2642991" cy="3161712"/>
          </a:xfrm>
          <a:prstGeom prst="rect">
            <a:avLst/>
          </a:prstGeom>
        </p:spPr>
      </p:pic>
      <p:sp>
        <p:nvSpPr>
          <p:cNvPr id="17" name="Content Placeholder 16">
            <a:extLst>
              <a:ext uri="{C183D7F6-B498-43B3-948B-1728B52AA6E4}">
                <adec:decorative xmlns:adec="http://schemas.microsoft.com/office/drawing/2017/decorative" val="0"/>
              </a:ext>
            </a:extLst>
          </p:cNvPr>
          <p:cNvSpPr>
            <a:spLocks noGrp="1"/>
          </p:cNvSpPr>
          <p:nvPr>
            <p:ph sz="half" idx="2"/>
          </p:nvPr>
        </p:nvSpPr>
        <p:spPr/>
        <p:txBody>
          <a:bodyPr/>
          <a:lstStyle/>
          <a:p>
            <a:r>
              <a:rPr lang="en-US" dirty="0"/>
              <a:t>Click on the Backpack Icon:</a:t>
            </a:r>
          </a:p>
          <a:p>
            <a:endParaRPr lang="en-US" dirty="0"/>
          </a:p>
          <a:p>
            <a:endParaRPr lang="en-US" dirty="0"/>
          </a:p>
          <a:p>
            <a:endParaRPr lang="en-US" dirty="0"/>
          </a:p>
          <a:p>
            <a:endParaRPr lang="en-US" dirty="0"/>
          </a:p>
          <a:p>
            <a:r>
              <a:rPr lang="en-US" dirty="0"/>
              <a:t> Click Here If you are a CURRENT student and would like to order your student records or transcript</a:t>
            </a:r>
          </a:p>
        </p:txBody>
      </p:sp>
      <p:pic>
        <p:nvPicPr>
          <p:cNvPr id="22" name="Picture 21" descr="Current Student Icon">
            <a:hlinkClick r:id="rId4"/>
            <a:extLst>
              <a:ext uri="{C183D7F6-B498-43B3-948B-1728B52AA6E4}">
                <adec:decorative xmlns:adec="http://schemas.microsoft.com/office/drawing/2017/decorative" val="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824799" y="3148606"/>
            <a:ext cx="714375" cy="714375"/>
          </a:xfrm>
          <a:prstGeom prst="rect">
            <a:avLst/>
          </a:prstGeom>
          <a:noFill/>
          <a:ln>
            <a:noFill/>
          </a:ln>
        </p:spPr>
      </p:pic>
      <p:cxnSp>
        <p:nvCxnSpPr>
          <p:cNvPr id="9" name="Straight Arrow Connector 8" descr="Arrow to click on Transcripts/Student Records Link">
            <a:extLst>
              <a:ext uri="{C183D7F6-B498-43B3-948B-1728B52AA6E4}">
                <adec:decorative xmlns:adec="http://schemas.microsoft.com/office/drawing/2017/decorative" val="0"/>
              </a:ext>
            </a:extLst>
          </p:cNvPr>
          <p:cNvCxnSpPr/>
          <p:nvPr/>
        </p:nvCxnSpPr>
        <p:spPr>
          <a:xfrm>
            <a:off x="448732" y="5123145"/>
            <a:ext cx="847057" cy="7191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5799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180674F-DA7C-F70C-EE4D-0D02367FC25B}"/>
              </a:ext>
              <a:ext uri="{C183D7F6-B498-43B3-948B-1728B52AA6E4}">
                <adec:decorative xmlns:adec="http://schemas.microsoft.com/office/drawing/2017/decorative" val="0"/>
              </a:ext>
            </a:extLst>
          </p:cNvPr>
          <p:cNvSpPr>
            <a:spLocks noGrp="1"/>
          </p:cNvSpPr>
          <p:nvPr>
            <p:ph type="title" idx="4294967295"/>
          </p:nvPr>
        </p:nvSpPr>
        <p:spPr/>
        <p:txBody>
          <a:bodyPr/>
          <a:lstStyle/>
          <a:p>
            <a:r>
              <a:rPr lang="en-US" dirty="0"/>
              <a:t>Complete all fields with a red star</a:t>
            </a:r>
          </a:p>
        </p:txBody>
      </p:sp>
      <p:sp>
        <p:nvSpPr>
          <p:cNvPr id="6" name="5-Point Star 5" descr="All fields in the application with a red star are required in order to submit a student record request.">
            <a:extLst>
              <a:ext uri="{C183D7F6-B498-43B3-948B-1728B52AA6E4}">
                <adec:decorative xmlns:adec="http://schemas.microsoft.com/office/drawing/2017/decorative" val="0"/>
              </a:ext>
            </a:extLst>
          </p:cNvPr>
          <p:cNvSpPr/>
          <p:nvPr/>
        </p:nvSpPr>
        <p:spPr>
          <a:xfrm>
            <a:off x="8036005" y="355600"/>
            <a:ext cx="1107584" cy="914400"/>
          </a:xfrm>
          <a:prstGeom prst="star5">
            <a:avLst>
              <a:gd name="adj" fmla="val 15276"/>
              <a:gd name="hf" fmla="val 105146"/>
              <a:gd name="vf" fmla="val 11055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Screen shot of ScribOrder application ">
            <a:extLs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1266825" y="2580362"/>
            <a:ext cx="7476342" cy="3129875"/>
          </a:xfrm>
          <a:prstGeom prst="rect">
            <a:avLst/>
          </a:prstGeom>
        </p:spPr>
      </p:pic>
    </p:spTree>
    <p:extLst>
      <p:ext uri="{BB962C8B-B14F-4D97-AF65-F5344CB8AC3E}">
        <p14:creationId xmlns:p14="http://schemas.microsoft.com/office/powerpoint/2010/main" val="347313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6FEC55D-30F2-63EE-8F92-0640AC08931C}"/>
              </a:ext>
            </a:extLst>
          </p:cNvPr>
          <p:cNvSpPr>
            <a:spLocks noGrp="1"/>
          </p:cNvSpPr>
          <p:nvPr>
            <p:ph type="title" idx="4294967295"/>
          </p:nvPr>
        </p:nvSpPr>
        <p:spPr>
          <a:xfrm>
            <a:off x="677334" y="472150"/>
            <a:ext cx="8596668" cy="562566"/>
          </a:xfrm>
        </p:spPr>
        <p:txBody>
          <a:bodyPr>
            <a:normAutofit fontScale="90000"/>
          </a:bodyPr>
          <a:lstStyle/>
          <a:p>
            <a:r>
              <a:rPr lang="en-US" dirty="0"/>
              <a:t>Delivery Address:</a:t>
            </a:r>
            <a:br>
              <a:rPr lang="en-US" dirty="0"/>
            </a:br>
            <a:endParaRPr lang="en-US" dirty="0"/>
          </a:p>
        </p:txBody>
      </p:sp>
      <p:sp>
        <p:nvSpPr>
          <p:cNvPr id="3" name="TextBox 2">
            <a:extLst>
              <a:ext uri="{C183D7F6-B498-43B3-948B-1728B52AA6E4}">
                <adec:decorative xmlns:adec="http://schemas.microsoft.com/office/drawing/2017/decorative" val="0"/>
              </a:ext>
            </a:extLst>
          </p:cNvPr>
          <p:cNvSpPr txBox="1"/>
          <p:nvPr/>
        </p:nvSpPr>
        <p:spPr>
          <a:xfrm>
            <a:off x="948970" y="472150"/>
            <a:ext cx="8500056" cy="1477328"/>
          </a:xfrm>
          <a:prstGeom prst="rect">
            <a:avLst/>
          </a:prstGeom>
          <a:noFill/>
        </p:spPr>
        <p:txBody>
          <a:bodyPr wrap="square" rtlCol="0">
            <a:spAutoFit/>
          </a:bodyPr>
          <a:lstStyle/>
          <a:p>
            <a:endParaRPr lang="en-US" dirty="0"/>
          </a:p>
          <a:p>
            <a:endParaRPr lang="en-US" dirty="0"/>
          </a:p>
          <a:p>
            <a:r>
              <a:rPr lang="en-US" dirty="0"/>
              <a:t>    </a:t>
            </a:r>
          </a:p>
          <a:p>
            <a:r>
              <a:rPr lang="en-US" dirty="0"/>
              <a:t>Add Delivery Address: This is where you will add the delivery address to have        the records sent electronically to the college you are applying for</a:t>
            </a:r>
          </a:p>
        </p:txBody>
      </p:sp>
      <p:sp>
        <p:nvSpPr>
          <p:cNvPr id="7" name="Down Arrow 6" descr="Where to add delivery address.">
            <a:extLst>
              <a:ext uri="{C183D7F6-B498-43B3-948B-1728B52AA6E4}">
                <adec:decorative xmlns:adec="http://schemas.microsoft.com/office/drawing/2017/decorative" val="0"/>
              </a:ext>
            </a:extLst>
          </p:cNvPr>
          <p:cNvSpPr/>
          <p:nvPr/>
        </p:nvSpPr>
        <p:spPr>
          <a:xfrm>
            <a:off x="9053849" y="1184856"/>
            <a:ext cx="553791" cy="125736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pic>
        <p:nvPicPr>
          <p:cNvPr id="2" name="Picture 1" descr="Screen shot of address where documents need to be delivered. Add and address. ">
            <a:extLs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409275" y="2488003"/>
            <a:ext cx="10026002" cy="2606295"/>
          </a:xfrm>
          <a:prstGeom prst="rect">
            <a:avLst/>
          </a:prstGeom>
        </p:spPr>
      </p:pic>
    </p:spTree>
    <p:extLst>
      <p:ext uri="{BB962C8B-B14F-4D97-AF65-F5344CB8AC3E}">
        <p14:creationId xmlns:p14="http://schemas.microsoft.com/office/powerpoint/2010/main" val="3694912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22C817-510C-228F-EE68-CE823B5F63E8}"/>
              </a:ext>
            </a:extLst>
          </p:cNvPr>
          <p:cNvSpPr>
            <a:spLocks noGrp="1"/>
          </p:cNvSpPr>
          <p:nvPr>
            <p:ph type="title" idx="4294967295"/>
          </p:nvPr>
        </p:nvSpPr>
        <p:spPr>
          <a:xfrm>
            <a:off x="677334" y="609600"/>
            <a:ext cx="8596668" cy="1695718"/>
          </a:xfrm>
        </p:spPr>
        <p:txBody>
          <a:bodyPr>
            <a:noAutofit/>
          </a:bodyPr>
          <a:lstStyle/>
          <a:p>
            <a:r>
              <a:rPr lang="en-US" sz="2000" dirty="0">
                <a:solidFill>
                  <a:schemeClr val="tx1"/>
                </a:solidFill>
              </a:rPr>
              <a:t>Select Education Institution, then type the name of the college. If they have set up electronic delivery the name will pop up. Click on the name and it will auto populate the admission address for you. If it doesn’t auto populate that college has not set up electronic delivery and you will need to complete ALL fields manually. SAVE AND CLOSE</a:t>
            </a:r>
            <a:endParaRPr lang="en-US" sz="2000" dirty="0"/>
          </a:p>
        </p:txBody>
      </p:sp>
      <p:pic>
        <p:nvPicPr>
          <p:cNvPr id="2" name="Picture 1" descr="Screen shot of address type. You can select Educational Institution that will auto fill the institute admission information. ">
            <a:extLst>
              <a:ext uri="{C183D7F6-B498-43B3-948B-1728B52AA6E4}">
                <adec:decorative xmlns:adec="http://schemas.microsoft.com/office/drawing/2017/decorative" val="0"/>
              </a:ext>
            </a:extLst>
          </p:cNvPr>
          <p:cNvPicPr>
            <a:picLocks noChangeAspect="1"/>
          </p:cNvPicPr>
          <p:nvPr/>
        </p:nvPicPr>
        <p:blipFill>
          <a:blip r:embed="rId2"/>
          <a:stretch>
            <a:fillRect/>
          </a:stretch>
        </p:blipFill>
        <p:spPr>
          <a:xfrm>
            <a:off x="2976563" y="2305318"/>
            <a:ext cx="4106818" cy="4343132"/>
          </a:xfrm>
          <a:prstGeom prst="rect">
            <a:avLst/>
          </a:prstGeom>
        </p:spPr>
      </p:pic>
    </p:spTree>
    <p:extLst>
      <p:ext uri="{BB962C8B-B14F-4D97-AF65-F5344CB8AC3E}">
        <p14:creationId xmlns:p14="http://schemas.microsoft.com/office/powerpoint/2010/main" val="4093536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 the Reason for the request and what records you are requesting</a:t>
            </a:r>
          </a:p>
        </p:txBody>
      </p:sp>
      <p:pic>
        <p:nvPicPr>
          <p:cNvPr id="5" name="Content Placeholder 4" descr="Screen shot of ScribOrder application reason for request of student records"/>
          <p:cNvPicPr>
            <a:picLocks noGrp="1" noChangeAspect="1"/>
          </p:cNvPicPr>
          <p:nvPr>
            <p:ph sz="half" idx="1"/>
          </p:nvPr>
        </p:nvPicPr>
        <p:blipFill>
          <a:blip r:embed="rId2"/>
          <a:stretch>
            <a:fillRect/>
          </a:stretch>
        </p:blipFill>
        <p:spPr>
          <a:xfrm>
            <a:off x="677863" y="2945351"/>
            <a:ext cx="4183062" cy="2311911"/>
          </a:xfrm>
          <a:prstGeom prst="rect">
            <a:avLst/>
          </a:prstGeom>
        </p:spPr>
      </p:pic>
      <p:pic>
        <p:nvPicPr>
          <p:cNvPr id="6" name="Content Placeholder 5" descr="Screen shot of ScribOrder application select the document type of record being requested."/>
          <p:cNvPicPr>
            <a:picLocks noGrp="1" noChangeAspect="1"/>
          </p:cNvPicPr>
          <p:nvPr>
            <p:ph sz="half" idx="2"/>
          </p:nvPr>
        </p:nvPicPr>
        <p:blipFill>
          <a:blip r:embed="rId3"/>
          <a:stretch>
            <a:fillRect/>
          </a:stretch>
        </p:blipFill>
        <p:spPr>
          <a:xfrm>
            <a:off x="5431257" y="2160588"/>
            <a:ext cx="3501185" cy="3881437"/>
          </a:xfrm>
          <a:prstGeom prst="rect">
            <a:avLst/>
          </a:prstGeom>
        </p:spPr>
      </p:pic>
      <p:cxnSp>
        <p:nvCxnSpPr>
          <p:cNvPr id="8" name="Straight Arrow Connector 7">
            <a:extLst>
              <a:ext uri="{C183D7F6-B498-43B3-948B-1728B52AA6E4}">
                <adec:decorative xmlns:adec="http://schemas.microsoft.com/office/drawing/2017/decorative" val="1"/>
              </a:ext>
            </a:extLst>
          </p:cNvPr>
          <p:cNvCxnSpPr/>
          <p:nvPr/>
        </p:nvCxnSpPr>
        <p:spPr>
          <a:xfrm>
            <a:off x="461016" y="2304436"/>
            <a:ext cx="432635" cy="7035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C183D7F6-B498-43B3-948B-1728B52AA6E4}">
                <adec:decorative xmlns:adec="http://schemas.microsoft.com/office/drawing/2017/decorative" val="1"/>
              </a:ext>
            </a:extLst>
          </p:cNvPr>
          <p:cNvCxnSpPr/>
          <p:nvPr/>
        </p:nvCxnSpPr>
        <p:spPr>
          <a:xfrm>
            <a:off x="4975668" y="1847236"/>
            <a:ext cx="570332" cy="457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8793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Shot of the cost of records"/>
          <p:cNvPicPr>
            <a:picLocks noChangeAspect="1"/>
          </p:cNvPicPr>
          <p:nvPr/>
        </p:nvPicPr>
        <p:blipFill>
          <a:blip r:embed="rId2"/>
          <a:stretch>
            <a:fillRect/>
          </a:stretch>
        </p:blipFill>
        <p:spPr>
          <a:xfrm>
            <a:off x="1729123" y="2432765"/>
            <a:ext cx="4895850" cy="3924300"/>
          </a:xfrm>
          <a:prstGeom prst="rect">
            <a:avLst/>
          </a:prstGeom>
        </p:spPr>
      </p:pic>
      <p:sp>
        <p:nvSpPr>
          <p:cNvPr id="3" name="Title 2"/>
          <p:cNvSpPr txBox="1">
            <a:spLocks noGrp="1"/>
          </p:cNvSpPr>
          <p:nvPr>
            <p:ph type="title" idx="4294967295"/>
          </p:nvPr>
        </p:nvSpPr>
        <p:spPr>
          <a:xfrm>
            <a:off x="1365161" y="515155"/>
            <a:ext cx="5847008" cy="20313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mn-lt"/>
                <a:ea typeface="+mn-ea"/>
                <a:cs typeface="+mn-cs"/>
              </a:rPr>
              <a:t>There are fees associated with each record type. As you select what records you are requesting the fee box will add them up. Please note: Each student received four (4) FREE records request each school year. Once you receive the first four (4) Free records you will be charged starting the fifth (5) records request. </a:t>
            </a:r>
          </a:p>
        </p:txBody>
      </p:sp>
    </p:spTree>
    <p:extLst>
      <p:ext uri="{BB962C8B-B14F-4D97-AF65-F5344CB8AC3E}">
        <p14:creationId xmlns:p14="http://schemas.microsoft.com/office/powerpoint/2010/main" val="1779132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1262063" y="540913"/>
            <a:ext cx="7727391"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chemeClr val="accent2">
                    <a:lumMod val="75000"/>
                  </a:schemeClr>
                </a:solidFill>
                <a:effectLst/>
                <a:uLnTx/>
                <a:uFillTx/>
                <a:latin typeface="+mn-lt"/>
                <a:ea typeface="+mn-ea"/>
                <a:cs typeface="+mn-cs"/>
              </a:rPr>
              <a:t>Enter your initials and create your electronic signature</a:t>
            </a:r>
          </a:p>
        </p:txBody>
      </p:sp>
      <p:pic>
        <p:nvPicPr>
          <p:cNvPr id="2" name="Picture 1" descr="Screen Shot of ScribOrder application of the signature section. Applications require signatures."/>
          <p:cNvPicPr>
            <a:picLocks noChangeAspect="1"/>
          </p:cNvPicPr>
          <p:nvPr/>
        </p:nvPicPr>
        <p:blipFill>
          <a:blip r:embed="rId2"/>
          <a:stretch>
            <a:fillRect/>
          </a:stretch>
        </p:blipFill>
        <p:spPr>
          <a:xfrm>
            <a:off x="1468125" y="2125014"/>
            <a:ext cx="8036484" cy="3235615"/>
          </a:xfrm>
          <a:prstGeom prst="rect">
            <a:avLst/>
          </a:prstGeom>
        </p:spPr>
      </p:pic>
      <p:sp>
        <p:nvSpPr>
          <p:cNvPr id="5" name="Donut 4" descr="Initial Box"/>
          <p:cNvSpPr/>
          <p:nvPr/>
        </p:nvSpPr>
        <p:spPr>
          <a:xfrm>
            <a:off x="1468126" y="2337090"/>
            <a:ext cx="3155388" cy="843992"/>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Down Arrow 5" descr="Down arrow where to place signature">
            <a:extLst>
              <a:ext uri="{C183D7F6-B498-43B3-948B-1728B52AA6E4}">
                <adec:decorative xmlns:adec="http://schemas.microsoft.com/office/drawing/2017/decorative" val="0"/>
              </a:ext>
            </a:extLst>
          </p:cNvPr>
          <p:cNvSpPr/>
          <p:nvPr/>
        </p:nvSpPr>
        <p:spPr>
          <a:xfrm>
            <a:off x="7804597" y="1416676"/>
            <a:ext cx="721217" cy="11462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764405" y="5950038"/>
            <a:ext cx="2859109" cy="369332"/>
          </a:xfrm>
          <a:prstGeom prst="rect">
            <a:avLst/>
          </a:prstGeom>
          <a:noFill/>
        </p:spPr>
        <p:txBody>
          <a:bodyPr wrap="square" rtlCol="0">
            <a:spAutoFit/>
          </a:bodyPr>
          <a:lstStyle/>
          <a:p>
            <a:r>
              <a:rPr lang="en-US" dirty="0">
                <a:solidFill>
                  <a:srgbClr val="0070C0"/>
                </a:solidFill>
              </a:rPr>
              <a:t>Click here for check out </a:t>
            </a:r>
          </a:p>
        </p:txBody>
      </p:sp>
      <p:cxnSp>
        <p:nvCxnSpPr>
          <p:cNvPr id="8" name="Straight Arrow Connector 7" descr="Arrow click update fee - Prepare for Checkout.">
            <a:extLst>
              <a:ext uri="{C183D7F6-B498-43B3-948B-1728B52AA6E4}">
                <adec:decorative xmlns:adec="http://schemas.microsoft.com/office/drawing/2017/decorative" val="0"/>
              </a:ext>
            </a:extLst>
          </p:cNvPr>
          <p:cNvCxnSpPr/>
          <p:nvPr/>
        </p:nvCxnSpPr>
        <p:spPr>
          <a:xfrm flipV="1">
            <a:off x="4765182" y="5360629"/>
            <a:ext cx="2086378" cy="85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330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84353" y="2112134"/>
            <a:ext cx="9620250" cy="4250029"/>
          </a:xfrm>
          <a:prstGeom prst="rect">
            <a:avLst/>
          </a:prstGeom>
        </p:spPr>
      </p:pic>
      <p:sp>
        <p:nvSpPr>
          <p:cNvPr id="3" name="Title 2"/>
          <p:cNvSpPr txBox="1">
            <a:spLocks noGrp="1"/>
          </p:cNvSpPr>
          <p:nvPr>
            <p:ph type="title" idx="4294967295"/>
          </p:nvPr>
        </p:nvSpPr>
        <p:spPr>
          <a:xfrm>
            <a:off x="695459" y="450761"/>
            <a:ext cx="9144000" cy="107721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70C0"/>
                </a:solidFill>
                <a:effectLst/>
                <a:uLnTx/>
                <a:uFillTx/>
                <a:latin typeface="+mn-lt"/>
                <a:ea typeface="+mn-ea"/>
                <a:cs typeface="+mn-cs"/>
              </a:rPr>
              <a:t>Hooray – You will receive your Order Confirmation</a:t>
            </a:r>
          </a:p>
        </p:txBody>
      </p:sp>
      <p:cxnSp>
        <p:nvCxnSpPr>
          <p:cNvPr id="7" name="Straight Arrow Connector 6">
            <a:extLst>
              <a:ext uri="{C183D7F6-B498-43B3-948B-1728B52AA6E4}">
                <adec:decorative xmlns:adec="http://schemas.microsoft.com/office/drawing/2017/decorative" val="1"/>
              </a:ext>
            </a:extLst>
          </p:cNvPr>
          <p:cNvCxnSpPr/>
          <p:nvPr/>
        </p:nvCxnSpPr>
        <p:spPr>
          <a:xfrm flipH="1">
            <a:off x="2494209" y="1700011"/>
            <a:ext cx="2773250" cy="21378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6199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152</TotalTime>
  <Words>273</Words>
  <Application>Microsoft Office PowerPoint</Application>
  <PresentationFormat>Widescreen</PresentationFormat>
  <Paragraphs>22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Trebuchet MS</vt:lpstr>
      <vt:lpstr>Wingdings 3</vt:lpstr>
      <vt:lpstr>Facet</vt:lpstr>
      <vt:lpstr>ScribOrder Records Request Instructions</vt:lpstr>
      <vt:lpstr>Visit www.washoeschools.net to go to   the W.C.S.D. Homepage </vt:lpstr>
      <vt:lpstr>Complete all fields with a red star</vt:lpstr>
      <vt:lpstr>Delivery Address: </vt:lpstr>
      <vt:lpstr>Select Education Institution, then type the name of the college. If they have set up electronic delivery the name will pop up. Click on the name and it will auto populate the admission address for you. If it doesn’t auto populate that college has not set up electronic delivery and you will need to complete ALL fields manually. SAVE AND CLOSE</vt:lpstr>
      <vt:lpstr>Select the Reason for the request and what records you are requesting</vt:lpstr>
      <vt:lpstr>There are fees associated with each record type. As you select what records you are requesting the fee box will add them up. Please note: Each student received four (4) FREE records request each school year. Once you receive the first four (4) Free records you will be charged starting the fifth (5) records request. </vt:lpstr>
      <vt:lpstr>Enter your initials and create your electronic signature</vt:lpstr>
      <vt:lpstr>Hooray – You will receive your Order Confirmation</vt:lpstr>
    </vt:vector>
  </TitlesOfParts>
  <Company>Washoe County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Bayliss, Jennifer</dc:creator>
  <cp:lastModifiedBy>Arzola, Marisol</cp:lastModifiedBy>
  <cp:revision>10</cp:revision>
  <dcterms:created xsi:type="dcterms:W3CDTF">2020-02-04T18:32:42Z</dcterms:created>
  <dcterms:modified xsi:type="dcterms:W3CDTF">2023-11-14T21:55:39Z</dcterms:modified>
</cp:coreProperties>
</file>